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ransition spd="slow" advClick="0" advTm="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17C11CE-A633-444B-B1FC-24268C6D979C}" type="datetimeFigureOut">
              <a:rPr lang="sk-SK" smtClean="0"/>
              <a:t>9.4.2011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D3D291-3539-415A-B7A1-F0A54589E4E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Documents%20and%20Settings\Mari&#225;n%20Turo&#353;&#225;k\Local%20Settings\Temporary%20Internet%20Files\Content.IE5\3DQ6QB1L\MS900074274%5b1%5d.mid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Documents%20and%20Settings\Mari&#225;n%20Turo&#353;&#225;k\Local%20Settings\Temporary%20Internet%20Files\Content.IE5\55K4ZHPM\MS900074200%5b1%5d.mid" TargetMode="External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audio" Target="file:///C:\Documents%20and%20Settings\Mari&#225;n%20Turo&#353;&#225;k\Desktop\MP3\A.%20Rybak%20-%20Fairytale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C:\Documents%20and%20Settings\Mari&#225;n%20Turo&#353;&#225;k\Local%20Settings\Temporary%20Internet%20Files\Content.IE5\S8E3OJMC\MS900074324%5b1%5d.mid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ari&#225;n%20Turo&#353;&#225;k\Desktop\MP3\A.%20Rybak%20-%20Fairytale.mp3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Tehlička pre </a:t>
            </a:r>
            <a:r>
              <a:rPr lang="sk-SK" dirty="0" err="1" smtClean="0"/>
              <a:t>afriku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beseda</a:t>
            </a:r>
            <a:endParaRPr lang="sk-SK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MS900074200[1]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MS900074274[1].mid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MS900074324[1].mid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MS900074274[1].mid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572000" y="3429000"/>
            <a:ext cx="152400" cy="152400"/>
          </a:xfrm>
          <a:prstGeom prst="rect">
            <a:avLst/>
          </a:prstGeom>
        </p:spPr>
      </p:pic>
      <p:pic>
        <p:nvPicPr>
          <p:cNvPr id="14" name="A. Rybak - Fairytal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14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33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3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latin typeface="Lucida Handwriting" pitchFamily="66" charset="0"/>
              </a:rPr>
              <a:t>Dobrovoľníčka </a:t>
            </a:r>
            <a:br>
              <a:rPr lang="sk-SK" dirty="0" smtClean="0">
                <a:latin typeface="Lucida Handwriting" pitchFamily="66" charset="0"/>
              </a:rPr>
            </a:br>
            <a:r>
              <a:rPr lang="sk-SK" dirty="0" smtClean="0">
                <a:latin typeface="Lucida Handwriting" pitchFamily="66" charset="0"/>
              </a:rPr>
              <a:t>Klára Ho</a:t>
            </a:r>
            <a:r>
              <a:rPr lang="sk-SK" dirty="0" smtClean="0"/>
              <a:t>lá</a:t>
            </a:r>
            <a:endParaRPr lang="sk-SK" dirty="0"/>
          </a:p>
        </p:txBody>
      </p:sp>
      <p:pic>
        <p:nvPicPr>
          <p:cNvPr id="1026" name="Picture 2" descr="C:\Documents and Settings\Marián Turošák\Desktop\FotkyŠkola\Beseda Tehlička\P1030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pic>
        <p:nvPicPr>
          <p:cNvPr id="7" name="A. Rybak - Fairyta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0" dirty="0" smtClean="0">
                <a:latin typeface="Lucida Handwriting" pitchFamily="66" charset="0"/>
              </a:rPr>
              <a:t>Pozorne počúvame</a:t>
            </a:r>
            <a:br>
              <a:rPr lang="sk-SK" b="0" dirty="0" smtClean="0">
                <a:latin typeface="Lucida Handwriting" pitchFamily="66" charset="0"/>
              </a:rPr>
            </a:br>
            <a:r>
              <a:rPr lang="sk-SK" b="0" dirty="0" smtClean="0">
                <a:latin typeface="Lucida Handwriting" pitchFamily="66" charset="0"/>
              </a:rPr>
              <a:t>zaujímavé rozprávanie</a:t>
            </a:r>
            <a:endParaRPr lang="sk-SK" b="0" dirty="0">
              <a:latin typeface="Lucida Handwriting" pitchFamily="66" charset="0"/>
            </a:endParaRPr>
          </a:p>
        </p:txBody>
      </p:sp>
      <p:pic>
        <p:nvPicPr>
          <p:cNvPr id="2051" name="Picture 3" descr="C:\Documents and Settings\Marián Turošák\Desktop\FotkyŠkola\Beseda Tehlička\P1030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2052" name="Picture 4" descr="C:\Documents and Settings\Marián Turošák\Desktop\FotkyŠkola\Beseda Tehlička\P1030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Skúmame rôzne veci z Afriky</a:t>
            </a:r>
            <a:endParaRPr lang="sk-SK" dirty="0"/>
          </a:p>
        </p:txBody>
      </p:sp>
      <p:pic>
        <p:nvPicPr>
          <p:cNvPr id="3074" name="Picture 2" descr="C:\Documents and Settings\Marián Turošák\Desktop\FotkyŠkola\Beseda Tehlička\P1030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3075" name="Picture 3" descr="C:\Documents and Settings\Marián Turošák\Desktop\FotkyŠkola\Beseda Tehlička\P1030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0" dirty="0" smtClean="0"/>
              <a:t>Skúšame ich tradičný odev</a:t>
            </a:r>
            <a:endParaRPr lang="sk-SK" b="0" dirty="0"/>
          </a:p>
        </p:txBody>
      </p:sp>
      <p:pic>
        <p:nvPicPr>
          <p:cNvPr id="4098" name="Picture 2" descr="C:\Documents and Settings\Marián Turošák\Desktop\FotkyŠkola\Beseda Tehlička\P103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43756">
            <a:off x="413079" y="2015977"/>
            <a:ext cx="3483313" cy="2612485"/>
          </a:xfrm>
          <a:prstGeom prst="rect">
            <a:avLst/>
          </a:prstGeom>
          <a:noFill/>
        </p:spPr>
      </p:pic>
      <p:pic>
        <p:nvPicPr>
          <p:cNvPr id="4099" name="Picture 3" descr="C:\Documents and Settings\Marián Turošák\Desktop\FotkyŠkola\Beseda Tehlička\P103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995">
            <a:off x="4427984" y="1700808"/>
            <a:ext cx="302433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159696" cy="1463040"/>
          </a:xfrm>
        </p:spPr>
        <p:txBody>
          <a:bodyPr>
            <a:normAutofit/>
          </a:bodyPr>
          <a:lstStyle/>
          <a:p>
            <a:r>
              <a:rPr lang="sk-SK" sz="2800" b="0" dirty="0" smtClean="0"/>
              <a:t>Kúpou náramkov sme mohli podporiť detský domov v </a:t>
            </a:r>
            <a:r>
              <a:rPr lang="sk-SK" sz="2800" b="0" dirty="0" err="1" smtClean="0"/>
              <a:t>afrike</a:t>
            </a:r>
            <a:endParaRPr lang="sk-SK" sz="2800" b="0" dirty="0"/>
          </a:p>
        </p:txBody>
      </p:sp>
      <p:pic>
        <p:nvPicPr>
          <p:cNvPr id="6146" name="Picture 2" descr="C:\Documents and Settings\Marián Turošák\Desktop\FotkyŠkola\Beseda Tehlička\P1030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6148" name="Picture 4" descr="C:\Documents and Settings\Marián Turošák\Desktop\FotkyŠkola\Beseda Tehlička\P10302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rián Turošák\Desktop\FotkyŠkola\Beseda Tehlička\P103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C:\Documents and Settings\Marián Turošák\Desktop\FotkyŠkola\Beseda Tehlička\P103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25</Words>
  <Application>Microsoft Office PowerPoint</Application>
  <PresentationFormat>Prezentácia na obrazovke (4:3)</PresentationFormat>
  <Paragraphs>7</Paragraphs>
  <Slides>8</Slides>
  <Notes>0</Notes>
  <HiddenSlides>0</HiddenSlides>
  <MMClips>7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Luxusný</vt:lpstr>
      <vt:lpstr>Tehlička pre afriku </vt:lpstr>
      <vt:lpstr>Dobrovoľníčka  Klára Holá</vt:lpstr>
      <vt:lpstr>Pozorne počúvame zaujímavé rozprávanie</vt:lpstr>
      <vt:lpstr>Skúmame rôzne veci z Afriky</vt:lpstr>
      <vt:lpstr>Skúšame ich tradičný odev</vt:lpstr>
      <vt:lpstr>Kúpou náramkov sme mohli podporiť detský domov v afrike</vt:lpstr>
      <vt:lpstr>Snímka 7</vt:lpstr>
      <vt:lpstr>Snímka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Tehlička pre afriku </dc:title>
  <dc:creator>tina</dc:creator>
  <cp:lastModifiedBy>tina</cp:lastModifiedBy>
  <cp:revision>6</cp:revision>
  <dcterms:created xsi:type="dcterms:W3CDTF">2011-04-09T16:16:09Z</dcterms:created>
  <dcterms:modified xsi:type="dcterms:W3CDTF">2011-04-09T17:11:55Z</dcterms:modified>
</cp:coreProperties>
</file>