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827" autoAdjust="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DD316-B9B8-4883-8942-BA64EC34421A}" type="datetimeFigureOut">
              <a:rPr lang="cs-CZ" smtClean="0"/>
              <a:pPr/>
              <a:t>26.11.2013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64C2-7FEB-45EB-964F-8E06D1BA54D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advClick="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68EF46-5D61-4815-ACA0-8CAA679FBF12}" type="datetimeFigureOut">
              <a:rPr lang="cs-CZ" smtClean="0"/>
              <a:pPr/>
              <a:t>26.11.2013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A5A113-287E-407F-B16A-E7EDFD309394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>
    <p:pull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062912" cy="1970091"/>
          </a:xfrm>
        </p:spPr>
        <p:txBody>
          <a:bodyPr>
            <a:noAutofit/>
          </a:bodyPr>
          <a:lstStyle/>
          <a:p>
            <a:pPr algn="ctr"/>
            <a:r>
              <a:rPr lang="sk-SK" sz="6000" dirty="0" smtClean="0"/>
              <a:t>Matematika hravo a zábavne 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643578"/>
            <a:ext cx="4991078" cy="785818"/>
          </a:xfrm>
        </p:spPr>
        <p:txBody>
          <a:bodyPr/>
          <a:lstStyle/>
          <a:p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Autor: Danka Krnáčová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č.3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1450-905</a:t>
            </a:r>
          </a:p>
        </p:txBody>
      </p:sp>
      <p:sp>
        <p:nvSpPr>
          <p:cNvPr id="15" name="Tlačidlo akcie: Dopredu alebo Ďalej 14">
            <a:hlinkClick r:id="rId4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č.4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10.10.10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Škola\AppData\Local\Microsoft\Windows\Temporary Internet Files\Content.IE5\H1F31ADK\MC90003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567543" cy="3932739"/>
          </a:xfrm>
          <a:prstGeom prst="rect">
            <a:avLst/>
          </a:prstGeom>
          <a:noFill/>
        </p:spPr>
      </p:pic>
      <p:sp>
        <p:nvSpPr>
          <p:cNvPr id="10" name="Oválna bublina 9"/>
          <p:cNvSpPr/>
          <p:nvPr/>
        </p:nvSpPr>
        <p:spPr>
          <a:xfrm>
            <a:off x="4286248" y="928670"/>
            <a:ext cx="2357454" cy="1500198"/>
          </a:xfrm>
          <a:prstGeom prst="wedgeEllipseCallout">
            <a:avLst>
              <a:gd name="adj1" fmla="val -33175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643438" y="1142984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Ja si zatiaľ pospím. Zŕŕŕŕŕ</a:t>
            </a:r>
            <a:endParaRPr lang="sk-SK" b="1" dirty="0"/>
          </a:p>
        </p:txBody>
      </p:sp>
      <p:sp>
        <p:nvSpPr>
          <p:cNvPr id="12" name="BlokTextu 11">
            <a:hlinkClick r:id="rId3" action="ppaction://hlinksldjump"/>
          </p:cNvPr>
          <p:cNvSpPr txBox="1"/>
          <p:nvPr/>
        </p:nvSpPr>
        <p:spPr>
          <a:xfrm>
            <a:off x="1500166" y="6143644"/>
            <a:ext cx="61436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 TY TO SKÚS ZNOVA</a:t>
            </a:r>
            <a:endParaRPr lang="sk-SK" dirty="0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č.4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10.10.10</a:t>
            </a:r>
          </a:p>
        </p:txBody>
      </p:sp>
      <p:sp>
        <p:nvSpPr>
          <p:cNvPr id="12" name="Tlačidlo akcie: Dopredu alebo Ďalej 11">
            <a:hlinkClick r:id="rId4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4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č.5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cs-CZ" sz="2800" dirty="0" smtClean="0"/>
              <a:t>6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+4</a:t>
            </a:r>
            <a:r>
              <a:rPr lang="cs-CZ" sz="2800" baseline="30000" dirty="0" smtClean="0"/>
              <a:t>3</a:t>
            </a:r>
            <a:endParaRPr lang="sk-SK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Škola\AppData\Local\Microsoft\Windows\Temporary Internet Files\Content.IE5\H1F31ADK\MC90003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567543" cy="3932739"/>
          </a:xfrm>
          <a:prstGeom prst="rect">
            <a:avLst/>
          </a:prstGeom>
          <a:noFill/>
        </p:spPr>
      </p:pic>
      <p:sp>
        <p:nvSpPr>
          <p:cNvPr id="10" name="Oválna bublina 9"/>
          <p:cNvSpPr/>
          <p:nvPr/>
        </p:nvSpPr>
        <p:spPr>
          <a:xfrm>
            <a:off x="4286248" y="928670"/>
            <a:ext cx="2357454" cy="1500198"/>
          </a:xfrm>
          <a:prstGeom prst="wedgeEllipseCallout">
            <a:avLst>
              <a:gd name="adj1" fmla="val -33175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643438" y="1142984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Ja si zatiaľ pospím. Zŕŕŕŕŕ</a:t>
            </a:r>
            <a:endParaRPr lang="sk-SK" b="1" dirty="0"/>
          </a:p>
        </p:txBody>
      </p:sp>
      <p:sp>
        <p:nvSpPr>
          <p:cNvPr id="12" name="BlokTextu 11">
            <a:hlinkClick r:id="rId3" action="ppaction://hlinksldjump"/>
          </p:cNvPr>
          <p:cNvSpPr txBox="1"/>
          <p:nvPr/>
        </p:nvSpPr>
        <p:spPr>
          <a:xfrm>
            <a:off x="1500166" y="6143644"/>
            <a:ext cx="61436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 TY TO SKÚS ZNOVA</a:t>
            </a:r>
            <a:endParaRPr lang="sk-SK" dirty="0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č.5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cs-CZ" sz="2800" dirty="0" smtClean="0"/>
              <a:t>6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+4</a:t>
            </a:r>
            <a:r>
              <a:rPr lang="cs-CZ" sz="2800" baseline="30000" dirty="0" smtClean="0"/>
              <a:t>3</a:t>
            </a:r>
            <a:endParaRPr lang="sk-SK" sz="2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  <p:sp>
        <p:nvSpPr>
          <p:cNvPr id="11" name="Tlačidlo akcie: Dopredu alebo Ďalej 10">
            <a:hlinkClick r:id="rId4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č.6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 výraz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28x+15y+2x+5y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č.6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 výraz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28x+15y+2x+5y</a:t>
            </a:r>
          </a:p>
        </p:txBody>
      </p:sp>
      <p:sp>
        <p:nvSpPr>
          <p:cNvPr id="8" name="Tlačidlo akcie: Dopredu alebo Ďalej 7">
            <a:hlinkClick r:id="rId3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500042"/>
            <a:ext cx="4572032" cy="555835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42844" y="357166"/>
            <a:ext cx="385762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Hurá zvládol si to. Vieš kto je na obrázku? Nie. Tak si prečítaj informácie.</a:t>
            </a:r>
            <a:endParaRPr lang="sk-SK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42844" y="2643182"/>
            <a:ext cx="3857652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Pytagoras zo Samu</a:t>
            </a:r>
          </a:p>
          <a:p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Bol to starogrécky filozof, matematik, asrtronóm.</a:t>
            </a:r>
          </a:p>
          <a:p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Pytagoras pochádzal z ostrova Samos.</a:t>
            </a:r>
          </a:p>
          <a:p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Zostrojil Pytagorovu vetu.</a:t>
            </a:r>
          </a:p>
          <a:p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Podstatou </a:t>
            </a:r>
            <a:r>
              <a:rPr lang="cs-C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všetkého</a:t>
            </a:r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je </a:t>
            </a:r>
            <a:r>
              <a:rPr lang="cs-C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podľa</a:t>
            </a:r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cs-CZ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Pytagora</a:t>
            </a:r>
            <a:r>
              <a:rPr lang="cs-C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číslo.</a:t>
            </a:r>
          </a:p>
        </p:txBody>
      </p:sp>
      <p:sp>
        <p:nvSpPr>
          <p:cNvPr id="9" name="Šípka doprava 8"/>
          <p:cNvSpPr/>
          <p:nvPr/>
        </p:nvSpPr>
        <p:spPr>
          <a:xfrm>
            <a:off x="571472" y="2000240"/>
            <a:ext cx="357190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Tlačidlo akcie: Dopredu alebo Ďalej 9">
            <a:hlinkClick r:id="rId3" action="ppaction://hlinksldjump" highlightClick="1"/>
          </p:cNvPr>
          <p:cNvSpPr/>
          <p:nvPr/>
        </p:nvSpPr>
        <p:spPr>
          <a:xfrm>
            <a:off x="214282" y="6143644"/>
            <a:ext cx="571504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hlinkClick r:id="rId4" action="ppaction://hlinksldjump"/>
          </p:cNvPr>
          <p:cNvSpPr/>
          <p:nvPr/>
        </p:nvSpPr>
        <p:spPr>
          <a:xfrm>
            <a:off x="6357950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hlinkClick r:id="rId3" action="ppaction://hlinksldjump"/>
          </p:cNvPr>
          <p:cNvSpPr/>
          <p:nvPr/>
        </p:nvSpPr>
        <p:spPr>
          <a:xfrm>
            <a:off x="6357950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hlinkClick r:id="rId3" action="ppaction://hlinksldjump"/>
          </p:cNvPr>
          <p:cNvSpPr/>
          <p:nvPr/>
        </p:nvSpPr>
        <p:spPr>
          <a:xfrm>
            <a:off x="6357950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č.1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 výraz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5m+9m+2a</a:t>
            </a:r>
            <a:endParaRPr lang="sk-SK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6500826" y="100010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14m+2a</a:t>
            </a:r>
          </a:p>
          <a:p>
            <a:pPr algn="ctr"/>
            <a:endParaRPr lang="sk-SK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500826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120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500826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545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00034" y="2071678"/>
            <a:ext cx="8143932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Ďakujem za pozornosť</a:t>
            </a:r>
            <a:endParaRPr lang="sk-SK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lačidlo akcie: Dopredu alebo Ďalej 4">
            <a:hlinkClick r:id="" action="ppaction://hlinkshowjump?jump=endshow" highlightClick="1"/>
          </p:cNvPr>
          <p:cNvSpPr/>
          <p:nvPr/>
        </p:nvSpPr>
        <p:spPr>
          <a:xfrm>
            <a:off x="8001024" y="5786454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Škola\AppData\Local\Microsoft\Windows\Temporary Internet Files\Content.IE5\H1F31ADK\MC90003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567543" cy="3932739"/>
          </a:xfrm>
          <a:prstGeom prst="rect">
            <a:avLst/>
          </a:prstGeom>
          <a:noFill/>
        </p:spPr>
      </p:pic>
      <p:sp>
        <p:nvSpPr>
          <p:cNvPr id="10" name="Oválna bublina 9"/>
          <p:cNvSpPr/>
          <p:nvPr/>
        </p:nvSpPr>
        <p:spPr>
          <a:xfrm>
            <a:off x="4286248" y="928670"/>
            <a:ext cx="2357454" cy="1500198"/>
          </a:xfrm>
          <a:prstGeom prst="wedgeEllipseCallout">
            <a:avLst>
              <a:gd name="adj1" fmla="val -33175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643438" y="1142984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Ja si zatiaľ pospím. Zŕŕŕŕŕ</a:t>
            </a:r>
            <a:endParaRPr lang="sk-SK" b="1" dirty="0"/>
          </a:p>
        </p:txBody>
      </p:sp>
      <p:sp>
        <p:nvSpPr>
          <p:cNvPr id="12" name="BlokTextu 11">
            <a:hlinkClick r:id="rId3" action="ppaction://hlinksldjump"/>
          </p:cNvPr>
          <p:cNvSpPr txBox="1"/>
          <p:nvPr/>
        </p:nvSpPr>
        <p:spPr>
          <a:xfrm>
            <a:off x="1500166" y="6143644"/>
            <a:ext cx="61436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 TY TO SKÚS ZNOVA</a:t>
            </a:r>
            <a:endParaRPr lang="sk-SK" dirty="0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hlinkClick r:id="rId3" action="ppaction://hlinksldjump"/>
          </p:cNvPr>
          <p:cNvSpPr/>
          <p:nvPr/>
        </p:nvSpPr>
        <p:spPr>
          <a:xfrm>
            <a:off x="6357950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hlinkClick r:id="rId3" action="ppaction://hlinksldjump"/>
          </p:cNvPr>
          <p:cNvSpPr/>
          <p:nvPr/>
        </p:nvSpPr>
        <p:spPr>
          <a:xfrm>
            <a:off x="6357950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č.1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 výraz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5m+9m+2a</a:t>
            </a:r>
            <a:endParaRPr lang="sk-SK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500826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120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Tlačidlo akcie: Dopredu alebo Ďalej 14">
            <a:hlinkClick r:id="rId4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500826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545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>
            <a:hlinkClick r:id="rId4" action="ppaction://hlinksldjump"/>
          </p:cNvPr>
          <p:cNvSpPr/>
          <p:nvPr/>
        </p:nvSpPr>
        <p:spPr>
          <a:xfrm>
            <a:off x="6357950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hlinkClick r:id="rId3" action="ppaction://hlinksldjump"/>
          </p:cNvPr>
          <p:cNvSpPr/>
          <p:nvPr/>
        </p:nvSpPr>
        <p:spPr>
          <a:xfrm>
            <a:off x="6357950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č.2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90+20+10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6500826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120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500826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545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Škola\AppData\Local\Microsoft\Windows\Temporary Internet Files\Content.IE5\H1F31ADK\MC90003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567543" cy="3932739"/>
          </a:xfrm>
          <a:prstGeom prst="rect">
            <a:avLst/>
          </a:prstGeom>
          <a:noFill/>
        </p:spPr>
      </p:pic>
      <p:sp>
        <p:nvSpPr>
          <p:cNvPr id="10" name="Oválna bublina 9"/>
          <p:cNvSpPr/>
          <p:nvPr/>
        </p:nvSpPr>
        <p:spPr>
          <a:xfrm>
            <a:off x="4286248" y="928670"/>
            <a:ext cx="2357454" cy="1500198"/>
          </a:xfrm>
          <a:prstGeom prst="wedgeEllipseCallout">
            <a:avLst>
              <a:gd name="adj1" fmla="val -33175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643438" y="1142984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Ja si zatiaľ pospím. Zŕŕŕŕŕ</a:t>
            </a:r>
            <a:endParaRPr lang="sk-SK" b="1" dirty="0"/>
          </a:p>
        </p:txBody>
      </p:sp>
      <p:sp>
        <p:nvSpPr>
          <p:cNvPr id="12" name="BlokTextu 11">
            <a:hlinkClick r:id="rId3" action="ppaction://hlinksldjump"/>
          </p:cNvPr>
          <p:cNvSpPr txBox="1"/>
          <p:nvPr/>
        </p:nvSpPr>
        <p:spPr>
          <a:xfrm>
            <a:off x="1500166" y="6143644"/>
            <a:ext cx="61436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 TY TO SKÚS ZNOVA</a:t>
            </a:r>
            <a:endParaRPr lang="sk-SK" dirty="0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hlinkClick r:id="rId3" action="ppaction://hlinksldjump"/>
          </p:cNvPr>
          <p:cNvSpPr/>
          <p:nvPr/>
        </p:nvSpPr>
        <p:spPr>
          <a:xfrm>
            <a:off x="6357950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č.2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90+20+10</a:t>
            </a:r>
          </a:p>
        </p:txBody>
      </p:sp>
      <p:sp>
        <p:nvSpPr>
          <p:cNvPr id="15" name="Tlačidlo akcie: Dopredu alebo Ďalej 14">
            <a:hlinkClick r:id="rId4" action="ppaction://hlinksldjump" highlightClick="1"/>
          </p:cNvPr>
          <p:cNvSpPr/>
          <p:nvPr/>
        </p:nvSpPr>
        <p:spPr>
          <a:xfrm>
            <a:off x="571472" y="5643578"/>
            <a:ext cx="857256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500826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545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hrees.com/cms/images/stories/history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513853"/>
            <a:ext cx="4572032" cy="5558353"/>
          </a:xfrm>
          <a:prstGeom prst="rect">
            <a:avLst/>
          </a:prstGeom>
          <a:noFill/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4071934" y="50004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4071934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4071934" y="2357430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>
            <a:hlinkClick r:id="rId4" action="ppaction://hlinksldjump"/>
          </p:cNvPr>
          <p:cNvSpPr/>
          <p:nvPr/>
        </p:nvSpPr>
        <p:spPr>
          <a:xfrm>
            <a:off x="6357950" y="4214818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14282" y="571480"/>
            <a:ext cx="3643338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Postupne odkry celý obrázok a zisti ktorý významný matematik sa skrýva na obrázku</a:t>
            </a:r>
            <a:endParaRPr lang="sk-SK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85720" y="2786058"/>
            <a:ext cx="35719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k-SK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Otázka č.3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Vypočítaj</a:t>
            </a:r>
          </a:p>
          <a:p>
            <a:r>
              <a:rPr lang="sk-SK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1450-905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6500826" y="4643446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545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214810" y="457200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1000</a:t>
            </a:r>
            <a:endParaRPr lang="sk-SK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214810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100</a:t>
            </a:r>
            <a:endParaRPr lang="sk-SK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214810" y="107154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30x+20y</a:t>
            </a: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Škola\AppData\Local\Microsoft\Windows\Temporary Internet Files\Content.IE5\H1F31ADK\MC900030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567543" cy="3932739"/>
          </a:xfrm>
          <a:prstGeom prst="rect">
            <a:avLst/>
          </a:prstGeom>
          <a:noFill/>
        </p:spPr>
      </p:pic>
      <p:sp>
        <p:nvSpPr>
          <p:cNvPr id="10" name="Oválna bublina 9"/>
          <p:cNvSpPr/>
          <p:nvPr/>
        </p:nvSpPr>
        <p:spPr>
          <a:xfrm>
            <a:off x="4286248" y="928670"/>
            <a:ext cx="2357454" cy="1500198"/>
          </a:xfrm>
          <a:prstGeom prst="wedgeEllipseCallout">
            <a:avLst>
              <a:gd name="adj1" fmla="val -33175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4643438" y="1142984"/>
            <a:ext cx="1571636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Ja si zatiaľ pospím. Zŕŕŕŕŕ</a:t>
            </a:r>
            <a:endParaRPr lang="sk-SK" b="1" dirty="0"/>
          </a:p>
        </p:txBody>
      </p:sp>
      <p:sp>
        <p:nvSpPr>
          <p:cNvPr id="12" name="BlokTextu 11">
            <a:hlinkClick r:id="rId3" action="ppaction://hlinksldjump"/>
          </p:cNvPr>
          <p:cNvSpPr txBox="1"/>
          <p:nvPr/>
        </p:nvSpPr>
        <p:spPr>
          <a:xfrm>
            <a:off x="1500166" y="6143644"/>
            <a:ext cx="614366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 TY TO SKÚS ZNOVA</a:t>
            </a:r>
            <a:endParaRPr lang="sk-SK" dirty="0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361</Words>
  <Application>Microsoft Office PowerPoint</Application>
  <PresentationFormat>Prezentácia na obrazovke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Nadšenie</vt:lpstr>
      <vt:lpstr>Matematika hravo a zábavne 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</vt:vector>
  </TitlesOfParts>
  <Company>servis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hravo a zábavne</dc:title>
  <dc:creator>Danka</dc:creator>
  <cp:lastModifiedBy>Sofia</cp:lastModifiedBy>
  <cp:revision>10</cp:revision>
  <dcterms:created xsi:type="dcterms:W3CDTF">2013-10-03T12:51:13Z</dcterms:created>
  <dcterms:modified xsi:type="dcterms:W3CDTF">2013-11-26T21:55:32Z</dcterms:modified>
</cp:coreProperties>
</file>