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300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AC33-11D9-4144-8276-2531364BFA5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B80CF-3D14-44AA-9E13-CAAA9596B8A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AC33-11D9-4144-8276-2531364BFA5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80CF-3D14-44AA-9E13-CAAA9596B8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AC33-11D9-4144-8276-2531364BFA5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B80CF-3D14-44AA-9E13-CAAA9596B8A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AC33-11D9-4144-8276-2531364BFA5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B80CF-3D14-44AA-9E13-CAAA9596B8A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AC33-11D9-4144-8276-2531364BFA5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B80CF-3D14-44AA-9E13-CAAA9596B8A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AC33-11D9-4144-8276-2531364BFA5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B80CF-3D14-44AA-9E13-CAAA9596B8A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AC33-11D9-4144-8276-2531364BFA5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B80CF-3D14-44AA-9E13-CAAA9596B8A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AC33-11D9-4144-8276-2531364BFA5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B80CF-3D14-44AA-9E13-CAAA9596B8A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AC33-11D9-4144-8276-2531364BFA5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B80CF-3D14-44AA-9E13-CAAA9596B8A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AC33-11D9-4144-8276-2531364BFA5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B80CF-3D14-44AA-9E13-CAAA9596B8A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BAC33-11D9-4144-8276-2531364BFA5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B80CF-3D14-44AA-9E13-CAAA9596B8A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D2BAC33-11D9-4144-8276-2531364BFA51}" type="datetimeFigureOut">
              <a:rPr lang="sk-SK" smtClean="0"/>
              <a:pPr/>
              <a:t>26. 11. 2013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3FB80CF-3D14-44AA-9E13-CAAA9596B8A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543800" cy="2152650"/>
          </a:xfrm>
        </p:spPr>
        <p:txBody>
          <a:bodyPr/>
          <a:lstStyle/>
          <a:p>
            <a:r>
              <a:rPr lang="sk-SK" dirty="0" smtClean="0"/>
              <a:t> </a:t>
            </a:r>
            <a:r>
              <a:rPr lang="sk-SK" sz="8800" dirty="0" smtClean="0"/>
              <a:t>SLOVENSKO</a:t>
            </a:r>
            <a:endParaRPr lang="sk-SK" sz="8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95736" y="3356992"/>
            <a:ext cx="6172200" cy="685800"/>
          </a:xfrm>
        </p:spPr>
        <p:txBody>
          <a:bodyPr>
            <a:noAutofit/>
          </a:bodyPr>
          <a:lstStyle/>
          <a:p>
            <a:r>
              <a:rPr lang="sk-SK" sz="3200" smtClean="0"/>
              <a:t>Elisabeth</a:t>
            </a:r>
            <a:r>
              <a:rPr lang="sk-SK" sz="3200" dirty="0" smtClean="0"/>
              <a:t> </a:t>
            </a:r>
            <a:r>
              <a:rPr lang="sk-SK" sz="3200" dirty="0" smtClean="0"/>
              <a:t>Litviaková</a:t>
            </a:r>
          </a:p>
          <a:p>
            <a:r>
              <a:rPr lang="sk-SK" sz="3200" dirty="0" smtClean="0"/>
              <a:t>9. ročník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xmlns="" val="1793818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1035276"/>
            <a:ext cx="2664296" cy="3483729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 flipV="1">
            <a:off x="777240" y="5791200"/>
            <a:ext cx="7543800" cy="8607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539552" y="62068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Klikaj len na správne pojmy!</a:t>
            </a:r>
            <a:endParaRPr lang="sk-SK" sz="2400" dirty="0"/>
          </a:p>
        </p:txBody>
      </p:sp>
      <p:sp>
        <p:nvSpPr>
          <p:cNvPr id="6" name="Obdĺžnik 5"/>
          <p:cNvSpPr/>
          <p:nvPr/>
        </p:nvSpPr>
        <p:spPr>
          <a:xfrm>
            <a:off x="5796136" y="1047257"/>
            <a:ext cx="1332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5796136" y="2199384"/>
            <a:ext cx="1332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5886072" y="1412776"/>
            <a:ext cx="115212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000" dirty="0" smtClean="0"/>
              <a:t> </a:t>
            </a:r>
            <a:r>
              <a:rPr lang="sk-SK" sz="2400" b="1" dirty="0" smtClean="0">
                <a:hlinkClick r:id="rId3" action="ppaction://hlinksldjump"/>
              </a:rPr>
              <a:t>49 036</a:t>
            </a:r>
            <a:endParaRPr lang="sk-SK" sz="24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6003048" y="2544614"/>
            <a:ext cx="91817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b="1" dirty="0" smtClean="0"/>
              <a:t> </a:t>
            </a:r>
            <a:r>
              <a:rPr lang="sk-SK" sz="2400" b="1" dirty="0" smtClean="0">
                <a:hlinkClick r:id="rId4" action="ppaction://hlinksldjump"/>
              </a:rPr>
              <a:t>1993</a:t>
            </a:r>
            <a:endParaRPr lang="sk-SK" sz="2400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1691680" y="2199384"/>
            <a:ext cx="25202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Otázka 5:</a:t>
            </a:r>
          </a:p>
          <a:p>
            <a:r>
              <a:rPr lang="sk-SK" sz="2800" dirty="0" smtClean="0"/>
              <a:t>V ktorom roku sa Slovensko oddelilo od Česka?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xmlns="" val="217320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>
        <p14:vortex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9" name="Picture 5" descr="C:\Users\Moje\AppData\Local\Microsoft\Windows\Temporary Internet Files\Content.IE5\V0K9Y7YB\MC9004112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7419" y="548680"/>
            <a:ext cx="5688632" cy="535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2771800" y="249289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Aha! Niekto nedával pozor na Geografii! </a:t>
            </a:r>
            <a:r>
              <a:rPr lang="sk-SK" sz="2400" b="1" dirty="0" smtClean="0">
                <a:solidFill>
                  <a:srgbClr val="FF0000"/>
                </a:solidFill>
                <a:hlinkClick r:id="rId3" action="ppaction://hlinksldjump"/>
              </a:rPr>
              <a:t>Skús to znovu!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141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>
        <p14:vortex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1035276"/>
            <a:ext cx="2664296" cy="3483729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 flipV="1">
            <a:off x="777240" y="5791200"/>
            <a:ext cx="7543800" cy="8607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539552" y="62068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Klikaj len na správne pojmy!</a:t>
            </a:r>
            <a:endParaRPr lang="sk-SK" sz="2400" dirty="0"/>
          </a:p>
        </p:txBody>
      </p:sp>
      <p:sp>
        <p:nvSpPr>
          <p:cNvPr id="6" name="Obdĺžnik 5"/>
          <p:cNvSpPr/>
          <p:nvPr/>
        </p:nvSpPr>
        <p:spPr>
          <a:xfrm>
            <a:off x="5796136" y="1047257"/>
            <a:ext cx="1332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5886072" y="1412776"/>
            <a:ext cx="115212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000" dirty="0" smtClean="0"/>
              <a:t> </a:t>
            </a:r>
            <a:r>
              <a:rPr lang="sk-SK" sz="2400" b="1" dirty="0" smtClean="0">
                <a:hlinkClick r:id="rId3" action="ppaction://hlinksldjump"/>
              </a:rPr>
              <a:t>49 036</a:t>
            </a:r>
            <a:endParaRPr lang="sk-SK" sz="2400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1691680" y="2564904"/>
            <a:ext cx="25202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Otázka 6:</a:t>
            </a:r>
          </a:p>
          <a:p>
            <a:r>
              <a:rPr lang="sk-SK" sz="2800" dirty="0" smtClean="0"/>
              <a:t>Akú rozlohu má Slovensko? </a:t>
            </a:r>
          </a:p>
          <a:p>
            <a:r>
              <a:rPr lang="sk-SK" sz="2800" dirty="0" smtClean="0"/>
              <a:t>(v km2)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xmlns="" val="3677930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>
        <p14:vortex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120" y="1052736"/>
            <a:ext cx="3244618" cy="4242535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 rot="10800000" flipV="1">
            <a:off x="777240" y="5791200"/>
            <a:ext cx="7543800" cy="662136"/>
          </a:xfrm>
        </p:spPr>
        <p:txBody>
          <a:bodyPr/>
          <a:lstStyle/>
          <a:p>
            <a:r>
              <a:rPr lang="sk-SK" dirty="0" smtClean="0"/>
              <a:t>         Ivan Gašparovič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979984" y="1133128"/>
            <a:ext cx="45281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/>
              <a:t>Doc. JUDr. </a:t>
            </a:r>
            <a:r>
              <a:rPr lang="sk-SK" sz="2400" b="1" u="sng" dirty="0">
                <a:solidFill>
                  <a:srgbClr val="FF0000"/>
                </a:solidFill>
              </a:rPr>
              <a:t>Ivan Gašparovič</a:t>
            </a:r>
            <a:r>
              <a:rPr lang="sk-SK" sz="2400" dirty="0"/>
              <a:t>, CSc., </a:t>
            </a:r>
            <a:r>
              <a:rPr lang="sk-SK" sz="2400" dirty="0" err="1"/>
              <a:t>dr.h.c</a:t>
            </a:r>
            <a:r>
              <a:rPr lang="sk-SK" sz="2400" dirty="0"/>
              <a:t>. je tretí prezident Slovenskej republiky. Vo svojej funkcii pôsobí od roku 2004, ako prvý slovenský prezident bol zvolený v dvoch nasledujúcich volebných obdobiach</a:t>
            </a:r>
            <a:r>
              <a:rPr lang="sk-SK" sz="2400" dirty="0" smtClean="0"/>
              <a:t>.</a:t>
            </a:r>
          </a:p>
          <a:p>
            <a:r>
              <a:rPr lang="sk-SK" sz="2400" dirty="0" smtClean="0"/>
              <a:t>Narodil sa 27. marca 1941</a:t>
            </a:r>
          </a:p>
          <a:p>
            <a:r>
              <a:rPr lang="sk-SK" sz="2400" dirty="0" smtClean="0"/>
              <a:t>Momentálne má 72 rokov.</a:t>
            </a:r>
          </a:p>
          <a:p>
            <a:r>
              <a:rPr lang="sk-SK" sz="2400" dirty="0" smtClean="0"/>
              <a:t>Jeho manželka sa volá </a:t>
            </a:r>
            <a:r>
              <a:rPr lang="sk-SK" sz="2400" u="sng" dirty="0" smtClean="0"/>
              <a:t>Silvia Gašparovičová. </a:t>
            </a:r>
            <a:endParaRPr lang="sk-SK" sz="2400" u="sng" dirty="0"/>
          </a:p>
        </p:txBody>
      </p:sp>
    </p:spTree>
    <p:extLst>
      <p:ext uri="{BB962C8B-B14F-4D97-AF65-F5344CB8AC3E}">
        <p14:creationId xmlns:p14="http://schemas.microsoft.com/office/powerpoint/2010/main" xmlns="" val="4080140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Výborne! Zvládol si to! </a:t>
            </a:r>
            <a:r>
              <a:rPr lang="sk-SK" dirty="0" smtClean="0">
                <a:sym typeface="Wingdings" panose="05000000000000000000" pitchFamily="2" charset="2"/>
              </a:rPr>
              <a:t>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110334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1035276"/>
            <a:ext cx="2664296" cy="3483729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 flipV="1">
            <a:off x="777240" y="5791200"/>
            <a:ext cx="7543800" cy="8607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539552" y="62068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Klikaj len na správne pojmy!</a:t>
            </a:r>
            <a:endParaRPr lang="sk-SK" sz="2400" dirty="0"/>
          </a:p>
        </p:txBody>
      </p:sp>
      <p:sp>
        <p:nvSpPr>
          <p:cNvPr id="6" name="Obdĺžnik 5"/>
          <p:cNvSpPr/>
          <p:nvPr/>
        </p:nvSpPr>
        <p:spPr>
          <a:xfrm>
            <a:off x="5796136" y="1047257"/>
            <a:ext cx="1332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7092280" y="1047256"/>
            <a:ext cx="1368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5796136" y="2199384"/>
            <a:ext cx="1332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7092280" y="2199383"/>
            <a:ext cx="1368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5796136" y="3351511"/>
            <a:ext cx="1332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7092280" y="3366879"/>
            <a:ext cx="1368000" cy="11367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5886072" y="1412776"/>
            <a:ext cx="115212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000" dirty="0" smtClean="0"/>
              <a:t> </a:t>
            </a:r>
            <a:r>
              <a:rPr lang="sk-SK" sz="2400" b="1" dirty="0" smtClean="0"/>
              <a:t>49 </a:t>
            </a:r>
            <a:r>
              <a:rPr lang="sk-SK" sz="2400" b="1" dirty="0" smtClean="0">
                <a:hlinkClick r:id="rId3" action="ppaction://hlinksldjump"/>
              </a:rPr>
              <a:t>036</a:t>
            </a:r>
            <a:endParaRPr lang="sk-SK" sz="2400" b="1" dirty="0"/>
          </a:p>
        </p:txBody>
      </p:sp>
      <p:sp>
        <p:nvSpPr>
          <p:cNvPr id="2" name="BlokTextu 1"/>
          <p:cNvSpPr txBox="1"/>
          <p:nvPr/>
        </p:nvSpPr>
        <p:spPr>
          <a:xfrm>
            <a:off x="7236296" y="1423904"/>
            <a:ext cx="93610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dirty="0" smtClean="0"/>
              <a:t>  </a:t>
            </a:r>
            <a:r>
              <a:rPr lang="sk-SK" sz="2400" b="1" dirty="0" smtClean="0">
                <a:hlinkClick r:id="rId4" action="ppaction://hlinksldjump"/>
              </a:rPr>
              <a:t>5,43</a:t>
            </a:r>
            <a:endParaRPr lang="sk-SK" sz="24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6003048" y="2544614"/>
            <a:ext cx="91817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b="1" dirty="0" smtClean="0"/>
              <a:t> </a:t>
            </a:r>
            <a:r>
              <a:rPr lang="sk-SK" sz="2400" b="1" dirty="0" smtClean="0">
                <a:hlinkClick r:id="rId3" action="ppaction://hlinksldjump"/>
              </a:rPr>
              <a:t>1993</a:t>
            </a:r>
            <a:endParaRPr lang="sk-SK" sz="2400" b="1" dirty="0"/>
          </a:p>
        </p:txBody>
      </p:sp>
      <p:sp>
        <p:nvSpPr>
          <p:cNvPr id="14" name="BlokTextu 13"/>
          <p:cNvSpPr txBox="1"/>
          <p:nvPr/>
        </p:nvSpPr>
        <p:spPr>
          <a:xfrm>
            <a:off x="7236296" y="2544614"/>
            <a:ext cx="93610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400" b="1" dirty="0" smtClean="0">
                <a:hlinkClick r:id="rId3" action="ppaction://hlinksldjump"/>
              </a:rPr>
              <a:t>654,8</a:t>
            </a:r>
            <a:endParaRPr lang="sk-SK" sz="2400" b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6061536" y="3704425"/>
            <a:ext cx="8012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400" b="1" dirty="0" smtClean="0">
                <a:hlinkClick r:id="rId3" action="ppaction://hlinksldjump"/>
              </a:rPr>
              <a:t>2004</a:t>
            </a:r>
            <a:endParaRPr lang="sk-SK" sz="2400" b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7380236" y="3696741"/>
            <a:ext cx="79208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400" b="1" dirty="0" smtClean="0"/>
              <a:t>   </a:t>
            </a:r>
            <a:r>
              <a:rPr lang="sk-SK" sz="2400" b="1" dirty="0" smtClean="0">
                <a:hlinkClick r:id="rId3" action="ppaction://hlinksldjump"/>
              </a:rPr>
              <a:t>5</a:t>
            </a:r>
            <a:endParaRPr lang="sk-SK" sz="2400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755576" y="1460683"/>
            <a:ext cx="25202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Otázka 1:</a:t>
            </a:r>
          </a:p>
          <a:p>
            <a:r>
              <a:rPr lang="sk-SK" sz="2800" dirty="0" smtClean="0"/>
              <a:t>Koľko obyvateľov (približne) žije na Slovensku?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xmlns="" val="520029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>
        <p14:vortex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9" name="Picture 5" descr="C:\Users\Moje\AppData\Local\Microsoft\Windows\Temporary Internet Files\Content.IE5\V0K9Y7YB\MC9004112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7419" y="548680"/>
            <a:ext cx="5688632" cy="535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2771800" y="249289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Aha! Niekto nedával pozor na Geografii! </a:t>
            </a:r>
            <a:r>
              <a:rPr lang="sk-SK" sz="2400" b="1" dirty="0" smtClean="0">
                <a:solidFill>
                  <a:srgbClr val="FF0000"/>
                </a:solidFill>
                <a:hlinkClick r:id="rId3" action="ppaction://hlinksldjump"/>
              </a:rPr>
              <a:t>Skús to znovu!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0907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>
        <p14:vortex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1035276"/>
            <a:ext cx="2664296" cy="3483729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 flipV="1">
            <a:off x="777240" y="5791200"/>
            <a:ext cx="7543800" cy="8607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539552" y="62068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Klikaj len na správne pojmy!</a:t>
            </a:r>
            <a:endParaRPr lang="sk-SK" sz="2400" dirty="0"/>
          </a:p>
        </p:txBody>
      </p:sp>
      <p:sp>
        <p:nvSpPr>
          <p:cNvPr id="6" name="Obdĺžnik 5"/>
          <p:cNvSpPr/>
          <p:nvPr/>
        </p:nvSpPr>
        <p:spPr>
          <a:xfrm>
            <a:off x="5796136" y="1047257"/>
            <a:ext cx="1332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5796136" y="2199384"/>
            <a:ext cx="1332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7092280" y="2199383"/>
            <a:ext cx="1368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5796136" y="3351511"/>
            <a:ext cx="1332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7092280" y="3366879"/>
            <a:ext cx="1368000" cy="11367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5886072" y="1412776"/>
            <a:ext cx="115212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000" dirty="0" smtClean="0"/>
              <a:t> </a:t>
            </a:r>
            <a:r>
              <a:rPr lang="sk-SK" sz="2400" b="1" dirty="0" smtClean="0">
                <a:hlinkClick r:id="rId3" action="ppaction://hlinksldjump"/>
              </a:rPr>
              <a:t>49 036</a:t>
            </a:r>
            <a:endParaRPr lang="sk-SK" sz="24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6003048" y="2544614"/>
            <a:ext cx="91817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b="1" dirty="0" smtClean="0"/>
              <a:t> </a:t>
            </a:r>
            <a:r>
              <a:rPr lang="sk-SK" sz="2400" b="1" dirty="0" smtClean="0">
                <a:hlinkClick r:id="rId3" action="ppaction://hlinksldjump"/>
              </a:rPr>
              <a:t>1993</a:t>
            </a:r>
            <a:endParaRPr lang="sk-SK" sz="2400" b="1" dirty="0"/>
          </a:p>
        </p:txBody>
      </p:sp>
      <p:sp>
        <p:nvSpPr>
          <p:cNvPr id="14" name="BlokTextu 13"/>
          <p:cNvSpPr txBox="1"/>
          <p:nvPr/>
        </p:nvSpPr>
        <p:spPr>
          <a:xfrm>
            <a:off x="7236296" y="2544614"/>
            <a:ext cx="93610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400" b="1" dirty="0" smtClean="0">
                <a:hlinkClick r:id="rId4" action="ppaction://hlinksldjump"/>
              </a:rPr>
              <a:t>654,8</a:t>
            </a:r>
            <a:endParaRPr lang="sk-SK" sz="2400" b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6061536" y="3704425"/>
            <a:ext cx="8012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400" b="1" dirty="0" smtClean="0">
                <a:hlinkClick r:id="rId3" action="ppaction://hlinksldjump"/>
              </a:rPr>
              <a:t>2004</a:t>
            </a:r>
            <a:endParaRPr lang="sk-SK" sz="2400" b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7380236" y="3696741"/>
            <a:ext cx="79208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400" b="1" dirty="0" smtClean="0"/>
              <a:t>   </a:t>
            </a:r>
            <a:r>
              <a:rPr lang="sk-SK" sz="2400" b="1" dirty="0" smtClean="0">
                <a:hlinkClick r:id="rId3" action="ppaction://hlinksldjump"/>
              </a:rPr>
              <a:t>5</a:t>
            </a:r>
            <a:endParaRPr lang="sk-SK" sz="2400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1043608" y="1657542"/>
            <a:ext cx="2520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Otázka 2:</a:t>
            </a:r>
          </a:p>
          <a:p>
            <a:r>
              <a:rPr lang="sk-SK" sz="2800" dirty="0" smtClean="0"/>
              <a:t>Koľko km má naša hranica s Maďarskom?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xmlns="" val="1168312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>
        <p14:vortex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9" name="Picture 5" descr="C:\Users\Moje\AppData\Local\Microsoft\Windows\Temporary Internet Files\Content.IE5\V0K9Y7YB\MC9004112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7419" y="548680"/>
            <a:ext cx="5688632" cy="535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2771800" y="249289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Aha! Niekto nedával pozor na Geografii! </a:t>
            </a:r>
            <a:r>
              <a:rPr lang="sk-SK" sz="2400" b="1" dirty="0" smtClean="0">
                <a:solidFill>
                  <a:srgbClr val="FF0000"/>
                </a:solidFill>
                <a:hlinkClick r:id="rId3" action="ppaction://hlinksldjump"/>
              </a:rPr>
              <a:t>Skús to znovu!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0415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>
        <p14:vortex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1035276"/>
            <a:ext cx="2664296" cy="3483729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 flipV="1">
            <a:off x="777240" y="5791200"/>
            <a:ext cx="7543800" cy="8607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539552" y="62068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Klikaj len na správne pojmy!</a:t>
            </a:r>
            <a:endParaRPr lang="sk-SK" sz="2400" dirty="0"/>
          </a:p>
        </p:txBody>
      </p:sp>
      <p:sp>
        <p:nvSpPr>
          <p:cNvPr id="6" name="Obdĺžnik 5"/>
          <p:cNvSpPr/>
          <p:nvPr/>
        </p:nvSpPr>
        <p:spPr>
          <a:xfrm>
            <a:off x="5796136" y="1047257"/>
            <a:ext cx="1332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5796136" y="2199384"/>
            <a:ext cx="1332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5796136" y="3351511"/>
            <a:ext cx="1332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7092280" y="3366879"/>
            <a:ext cx="1368000" cy="11367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5886072" y="1412776"/>
            <a:ext cx="115212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000" dirty="0" smtClean="0"/>
              <a:t> </a:t>
            </a:r>
            <a:r>
              <a:rPr lang="sk-SK" sz="2400" b="1" dirty="0" smtClean="0">
                <a:hlinkClick r:id="rId3" action="ppaction://hlinksldjump"/>
              </a:rPr>
              <a:t>49 036</a:t>
            </a:r>
            <a:endParaRPr lang="sk-SK" sz="24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6003048" y="2544614"/>
            <a:ext cx="91817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b="1" dirty="0" smtClean="0"/>
              <a:t> </a:t>
            </a:r>
            <a:r>
              <a:rPr lang="sk-SK" sz="2400" b="1" dirty="0" smtClean="0">
                <a:hlinkClick r:id="rId3" action="ppaction://hlinksldjump"/>
              </a:rPr>
              <a:t>1993</a:t>
            </a:r>
            <a:endParaRPr lang="sk-SK" sz="2400" b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6061536" y="3704425"/>
            <a:ext cx="8012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400" b="1" dirty="0" smtClean="0">
                <a:hlinkClick r:id="rId3" action="ppaction://hlinksldjump"/>
              </a:rPr>
              <a:t>2004</a:t>
            </a:r>
            <a:endParaRPr lang="sk-SK" sz="2400" b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7380236" y="3696741"/>
            <a:ext cx="79208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400" b="1" dirty="0" smtClean="0"/>
              <a:t>   </a:t>
            </a:r>
            <a:r>
              <a:rPr lang="sk-SK" sz="2400" b="1" dirty="0" smtClean="0">
                <a:hlinkClick r:id="rId4" action="ppaction://hlinksldjump"/>
              </a:rPr>
              <a:t>5</a:t>
            </a:r>
            <a:endParaRPr lang="sk-SK" sz="2400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2123728" y="2234992"/>
            <a:ext cx="2520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Otázka 3:</a:t>
            </a:r>
          </a:p>
          <a:p>
            <a:r>
              <a:rPr lang="sk-SK" sz="2800" dirty="0" smtClean="0"/>
              <a:t>S koľkými štátmi susedí Slovensko?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xmlns="" val="4055441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>
        <p14:vortex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9" name="Picture 5" descr="C:\Users\Moje\AppData\Local\Microsoft\Windows\Temporary Internet Files\Content.IE5\V0K9Y7YB\MC9004112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7419" y="548680"/>
            <a:ext cx="5688632" cy="535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2771800" y="249289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Aha! Niekto nedával pozor na Geografii! </a:t>
            </a:r>
            <a:r>
              <a:rPr lang="sk-SK" sz="2400" b="1" dirty="0" smtClean="0">
                <a:solidFill>
                  <a:srgbClr val="FF0000"/>
                </a:solidFill>
                <a:hlinkClick r:id="rId3" action="ppaction://hlinksldjump"/>
              </a:rPr>
              <a:t>Skús to znovu!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6501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>
        <p14:vortex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1035276"/>
            <a:ext cx="2664296" cy="3483729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 flipV="1">
            <a:off x="777240" y="5791200"/>
            <a:ext cx="7543800" cy="86072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539552" y="620688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Klikaj len na správne pojmy!</a:t>
            </a:r>
            <a:endParaRPr lang="sk-SK" sz="2400" dirty="0"/>
          </a:p>
        </p:txBody>
      </p:sp>
      <p:sp>
        <p:nvSpPr>
          <p:cNvPr id="6" name="Obdĺžnik 5"/>
          <p:cNvSpPr/>
          <p:nvPr/>
        </p:nvSpPr>
        <p:spPr>
          <a:xfrm>
            <a:off x="5796136" y="1047257"/>
            <a:ext cx="1332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5796136" y="2199384"/>
            <a:ext cx="1332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5796136" y="3351511"/>
            <a:ext cx="1332000" cy="1152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BlokTextu 12"/>
          <p:cNvSpPr txBox="1"/>
          <p:nvPr/>
        </p:nvSpPr>
        <p:spPr>
          <a:xfrm>
            <a:off x="5886072" y="1412776"/>
            <a:ext cx="115212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000" dirty="0" smtClean="0"/>
              <a:t> </a:t>
            </a:r>
            <a:r>
              <a:rPr lang="sk-SK" sz="2400" b="1" dirty="0" smtClean="0">
                <a:hlinkClick r:id="rId3" action="ppaction://hlinksldjump"/>
              </a:rPr>
              <a:t>49 036</a:t>
            </a:r>
            <a:endParaRPr lang="sk-SK" sz="24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6003048" y="2544614"/>
            <a:ext cx="91817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b="1" dirty="0" smtClean="0"/>
              <a:t> </a:t>
            </a:r>
            <a:r>
              <a:rPr lang="sk-SK" sz="2400" b="1" dirty="0" smtClean="0">
                <a:hlinkClick r:id="rId3" action="ppaction://hlinksldjump"/>
              </a:rPr>
              <a:t>1993</a:t>
            </a:r>
            <a:endParaRPr lang="sk-SK" sz="2400" b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6061536" y="3704425"/>
            <a:ext cx="8012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sz="2400" b="1" dirty="0" smtClean="0">
                <a:hlinkClick r:id="rId4" action="ppaction://hlinksldjump"/>
              </a:rPr>
              <a:t>2004</a:t>
            </a:r>
            <a:endParaRPr lang="sk-SK" sz="2400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2267744" y="2708920"/>
            <a:ext cx="25202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Otázka 4:</a:t>
            </a:r>
          </a:p>
          <a:p>
            <a:r>
              <a:rPr lang="sk-SK" sz="2800" dirty="0" smtClean="0"/>
              <a:t>V ktorom roku sa Slovensko stalo členom EÚ?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xmlns="" val="2405134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>
        <p14:vortex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9" name="Picture 5" descr="C:\Users\Moje\AppData\Local\Microsoft\Windows\Temporary Internet Files\Content.IE5\V0K9Y7YB\MC9004112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7419" y="548680"/>
            <a:ext cx="5688632" cy="5359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2771800" y="2492896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Aha! Niekto nedával pozor na Geografii! </a:t>
            </a:r>
            <a:r>
              <a:rPr lang="sk-SK" sz="2400" b="1" dirty="0" smtClean="0">
                <a:solidFill>
                  <a:srgbClr val="FF0000"/>
                </a:solidFill>
                <a:hlinkClick r:id="rId3" action="ppaction://hlinksldjump"/>
              </a:rPr>
              <a:t>Skús to znovu!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044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 advClick="0">
        <p14:vortex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Živly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Živly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Živl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226</TotalTime>
  <Words>278</Words>
  <Application>Microsoft Office PowerPoint</Application>
  <PresentationFormat>Prezentácia na obrazovke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Živly</vt:lpstr>
      <vt:lpstr> SLOVENSKO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         Ivan Gašparovič</vt:lpstr>
      <vt:lpstr>Výborne! Zvládol si to!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Klikajte</dc:title>
  <dc:creator>škola</dc:creator>
  <cp:lastModifiedBy>Sofia</cp:lastModifiedBy>
  <cp:revision>21</cp:revision>
  <dcterms:created xsi:type="dcterms:W3CDTF">2013-09-20T06:33:18Z</dcterms:created>
  <dcterms:modified xsi:type="dcterms:W3CDTF">2013-11-26T21:53:14Z</dcterms:modified>
</cp:coreProperties>
</file>