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0675E5-CA19-4673-89F9-192F7178004D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4B1BE88-F984-4449-B1C6-BCC98A1778A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 advClick="0">
    <p:pull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Majk Spirit 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Zuzana Stančíková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4481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1170670_333038306832244_1900018993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88012"/>
            <a:ext cx="3789377" cy="538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467544" y="1504426"/>
            <a:ext cx="2448272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Otázka č. </a:t>
            </a:r>
            <a:r>
              <a:rPr lang="sk-SK" dirty="0" smtClean="0">
                <a:solidFill>
                  <a:srgbClr val="292934"/>
                </a:solidFill>
              </a:rPr>
              <a:t>5:</a:t>
            </a:r>
            <a:endParaRPr lang="sk-SK" dirty="0">
              <a:solidFill>
                <a:srgbClr val="292934"/>
              </a:solidFill>
            </a:endParaRPr>
          </a:p>
          <a:p>
            <a:r>
              <a:rPr lang="sk-SK" dirty="0" smtClean="0">
                <a:solidFill>
                  <a:srgbClr val="292934"/>
                </a:solidFill>
                <a:sym typeface="Wingdings" panose="05000000000000000000" pitchFamily="2" charset="2"/>
              </a:rPr>
              <a:t>Členom ktorej skupiny bol niekedy Majk? </a:t>
            </a:r>
            <a:endParaRPr lang="sk-SK" dirty="0">
              <a:solidFill>
                <a:srgbClr val="292934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4719" y="2377702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93514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BlokTextu 10">
            <a:hlinkClick r:id="rId5" action="ppaction://hlinksldjump"/>
          </p:cNvPr>
          <p:cNvSpPr txBox="1"/>
          <p:nvPr/>
        </p:nvSpPr>
        <p:spPr>
          <a:xfrm>
            <a:off x="4860032" y="2700292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    H16 ♥</a:t>
            </a:r>
          </a:p>
        </p:txBody>
      </p:sp>
      <p:sp>
        <p:nvSpPr>
          <p:cNvPr id="16" name="BlokTextu 15">
            <a:hlinkClick r:id="rId6" action="ppaction://hlinksldjump"/>
          </p:cNvPr>
          <p:cNvSpPr txBox="1"/>
          <p:nvPr/>
        </p:nvSpPr>
        <p:spPr>
          <a:xfrm>
            <a:off x="4807062" y="980728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   </a:t>
            </a:r>
            <a:r>
              <a:rPr lang="sk-SK" dirty="0" err="1">
                <a:solidFill>
                  <a:srgbClr val="292934"/>
                </a:solidFill>
              </a:rPr>
              <a:t>Rap</a:t>
            </a:r>
            <a:r>
              <a:rPr lang="sk-SK" dirty="0">
                <a:solidFill>
                  <a:srgbClr val="29293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67816099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AppData\Local\Microsoft\Windows\Temporary Internet Files\Content.IE5\XS3VELNB\MC9004404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2507"/>
            <a:ext cx="5832648" cy="457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 rot="20613201">
            <a:off x="764212" y="1667202"/>
            <a:ext cx="226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79463D">
                    <a:lumMod val="75000"/>
                  </a:srgbClr>
                </a:solidFill>
              </a:rPr>
              <a:t>Nesprávne!!</a:t>
            </a:r>
            <a:r>
              <a:rPr lang="sk-SK" sz="2800" dirty="0">
                <a:solidFill>
                  <a:srgbClr val="292934"/>
                </a:solidFill>
              </a:rPr>
              <a:t> </a:t>
            </a:r>
          </a:p>
        </p:txBody>
      </p:sp>
      <p:sp>
        <p:nvSpPr>
          <p:cNvPr id="5" name="BlokTextu 4">
            <a:hlinkClick r:id="" action="ppaction://hlinkshowjump?jump=previousslide"/>
          </p:cNvPr>
          <p:cNvSpPr txBox="1"/>
          <p:nvPr/>
        </p:nvSpPr>
        <p:spPr>
          <a:xfrm>
            <a:off x="4499992" y="5727560"/>
            <a:ext cx="410445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k-SK" sz="3600" dirty="0">
                <a:solidFill>
                  <a:srgbClr val="79463D">
                    <a:lumMod val="75000"/>
                  </a:srgbClr>
                </a:solidFill>
              </a:rPr>
              <a:t>Skús to znovu! </a:t>
            </a:r>
          </a:p>
        </p:txBody>
      </p:sp>
    </p:spTree>
    <p:extLst>
      <p:ext uri="{BB962C8B-B14F-4D97-AF65-F5344CB8AC3E}">
        <p14:creationId xmlns:p14="http://schemas.microsoft.com/office/powerpoint/2010/main" xmlns="" val="1368892588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1170670_333038306832244_1900018993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88012"/>
            <a:ext cx="3789377" cy="538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467544" y="1504426"/>
            <a:ext cx="2808312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Otázka č. </a:t>
            </a:r>
            <a:r>
              <a:rPr lang="sk-SK" dirty="0" smtClean="0">
                <a:solidFill>
                  <a:srgbClr val="292934"/>
                </a:solidFill>
              </a:rPr>
              <a:t>6:</a:t>
            </a:r>
            <a:endParaRPr lang="sk-SK" dirty="0">
              <a:solidFill>
                <a:srgbClr val="292934"/>
              </a:solidFill>
            </a:endParaRPr>
          </a:p>
          <a:p>
            <a:r>
              <a:rPr lang="sk-SK" dirty="0" smtClean="0">
                <a:solidFill>
                  <a:srgbClr val="292934"/>
                </a:solidFill>
                <a:sym typeface="Wingdings" panose="05000000000000000000" pitchFamily="2" charset="2"/>
              </a:rPr>
              <a:t>Ktorému hudobnému žánru sa venuje Majk? </a:t>
            </a:r>
            <a:r>
              <a:rPr lang="sk-SK" dirty="0">
                <a:solidFill>
                  <a:srgbClr val="292934"/>
                </a:solidFill>
                <a:sym typeface="Wingdings" panose="05000000000000000000" pitchFamily="2" charset="2"/>
              </a:rPr>
              <a:t></a:t>
            </a:r>
            <a:endParaRPr lang="sk-SK" dirty="0">
              <a:solidFill>
                <a:srgbClr val="292934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93514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BlokTextu 15">
            <a:hlinkClick r:id="rId4" action="ppaction://hlinksldjump"/>
          </p:cNvPr>
          <p:cNvSpPr txBox="1"/>
          <p:nvPr/>
        </p:nvSpPr>
        <p:spPr>
          <a:xfrm>
            <a:off x="4807062" y="980728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   </a:t>
            </a:r>
            <a:r>
              <a:rPr lang="sk-SK" dirty="0" err="1">
                <a:solidFill>
                  <a:srgbClr val="292934"/>
                </a:solidFill>
              </a:rPr>
              <a:t>Rap</a:t>
            </a:r>
            <a:r>
              <a:rPr lang="sk-SK" dirty="0">
                <a:solidFill>
                  <a:srgbClr val="29293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37945151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1170670_333038306832244_1900018993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8680"/>
            <a:ext cx="4176464" cy="593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611560" y="1196752"/>
            <a:ext cx="2808312" cy="313932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292934"/>
                </a:solidFill>
              </a:rPr>
              <a:t>MAJK SPIRIT ♥ </a:t>
            </a:r>
          </a:p>
          <a:p>
            <a:pPr marL="285750" indent="-285750">
              <a:buFontTx/>
              <a:buChar char="-"/>
            </a:pPr>
            <a:r>
              <a:rPr lang="sk-SK" dirty="0" smtClean="0">
                <a:solidFill>
                  <a:srgbClr val="292934"/>
                </a:solidFill>
              </a:rPr>
              <a:t>Je to slovenský </a:t>
            </a:r>
            <a:r>
              <a:rPr lang="sk-SK" dirty="0" err="1" smtClean="0">
                <a:solidFill>
                  <a:srgbClr val="292934"/>
                </a:solidFill>
              </a:rPr>
              <a:t>rapper</a:t>
            </a:r>
            <a:r>
              <a:rPr lang="sk-SK" dirty="0" smtClean="0">
                <a:solidFill>
                  <a:srgbClr val="292934"/>
                </a:solidFill>
              </a:rPr>
              <a:t>. Narodil sa </a:t>
            </a:r>
            <a:r>
              <a:rPr lang="sk-SK" dirty="0">
                <a:solidFill>
                  <a:srgbClr val="292934"/>
                </a:solidFill>
              </a:rPr>
              <a:t>v</a:t>
            </a:r>
            <a:r>
              <a:rPr lang="sk-SK" dirty="0" smtClean="0">
                <a:solidFill>
                  <a:srgbClr val="292934"/>
                </a:solidFill>
              </a:rPr>
              <a:t> Bratislave. Ako malý rád hrával futbal a chodil na karate</a:t>
            </a:r>
          </a:p>
          <a:p>
            <a:pPr marL="285750" indent="-285750">
              <a:buFontTx/>
              <a:buChar char="-"/>
            </a:pPr>
            <a:r>
              <a:rPr lang="sk-SK" dirty="0" smtClean="0">
                <a:solidFill>
                  <a:srgbClr val="292934"/>
                </a:solidFill>
              </a:rPr>
              <a:t>...  V roku 2012 sa stal víťazom MTV </a:t>
            </a:r>
            <a:r>
              <a:rPr lang="sk-SK" dirty="0" err="1" smtClean="0">
                <a:solidFill>
                  <a:srgbClr val="292934"/>
                </a:solidFill>
              </a:rPr>
              <a:t>Music</a:t>
            </a:r>
            <a:r>
              <a:rPr lang="sk-SK" dirty="0" smtClean="0">
                <a:solidFill>
                  <a:srgbClr val="292934"/>
                </a:solidFill>
              </a:rPr>
              <a:t> </a:t>
            </a:r>
            <a:r>
              <a:rPr lang="sk-SK" dirty="0" err="1" smtClean="0">
                <a:solidFill>
                  <a:srgbClr val="292934"/>
                </a:solidFill>
              </a:rPr>
              <a:t>Awards</a:t>
            </a:r>
            <a:r>
              <a:rPr lang="sk-SK" dirty="0" smtClean="0">
                <a:solidFill>
                  <a:srgbClr val="292934"/>
                </a:solidFill>
              </a:rPr>
              <a:t> </a:t>
            </a:r>
            <a:endParaRPr lang="sk-SK" dirty="0" smtClean="0">
              <a:solidFill>
                <a:srgbClr val="292934"/>
              </a:solidFill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sk-SK" dirty="0" smtClean="0">
                <a:solidFill>
                  <a:srgbClr val="292934"/>
                </a:solidFill>
                <a:sym typeface="Wingdings" panose="05000000000000000000" pitchFamily="2" charset="2"/>
              </a:rPr>
              <a:t>Je to môj obľúbený spevák </a:t>
            </a:r>
            <a:endParaRPr lang="sk-SK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32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335756" y="1328984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solidFill>
                  <a:schemeClr val="tx2"/>
                </a:solidFill>
                <a:latin typeface="+mj-lt"/>
              </a:rPr>
              <a:t>ZVLÁDOL SI TO SUPER. GRATULUJEM!</a:t>
            </a:r>
            <a:endParaRPr lang="sk-SK" sz="40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098" name="Picture 2" descr="C:\Users\Home\Desktop\images - kóp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34863"/>
            <a:ext cx="3528392" cy="314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9024944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1170670_333038306832244_1900018993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88012"/>
            <a:ext cx="3789377" cy="538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467544" y="1485645"/>
            <a:ext cx="2592288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Otázka č. 1:</a:t>
            </a:r>
          </a:p>
          <a:p>
            <a:r>
              <a:rPr lang="sk-SK" dirty="0" smtClean="0"/>
              <a:t>S kým spieva Majk Spirit pieseň I WAS WRONG?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4719" y="2377702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93514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2894" y="2382951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3383" y="4187938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2894" y="4187937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BlokTextu 10">
            <a:hlinkClick r:id="" action="ppaction://hlinkshowjump?jump=nextslide"/>
          </p:cNvPr>
          <p:cNvSpPr txBox="1"/>
          <p:nvPr/>
        </p:nvSpPr>
        <p:spPr>
          <a:xfrm>
            <a:off x="4860032" y="2700292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H16 ♥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6728092" y="2685974"/>
            <a:ext cx="144430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Michal </a:t>
            </a:r>
            <a:r>
              <a:rPr lang="sk-SK" dirty="0" smtClean="0">
                <a:hlinkClick r:id="rId6" action="ppaction://hlinksldjump"/>
              </a:rPr>
              <a:t>Dušička</a:t>
            </a:r>
            <a:r>
              <a:rPr lang="sk-SK" dirty="0" smtClean="0"/>
              <a:t>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  <p:sp>
        <p:nvSpPr>
          <p:cNvPr id="13" name="BlokTextu 12">
            <a:hlinkClick r:id="" action="ppaction://hlinkshowjump?jump=nextslide"/>
          </p:cNvPr>
          <p:cNvSpPr txBox="1"/>
          <p:nvPr/>
        </p:nvSpPr>
        <p:spPr>
          <a:xfrm>
            <a:off x="6804248" y="4601833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Koko Najs</a:t>
            </a:r>
            <a:endParaRPr lang="sk-SK" dirty="0"/>
          </a:p>
        </p:txBody>
      </p:sp>
      <p:sp>
        <p:nvSpPr>
          <p:cNvPr id="14" name="BlokTextu 13">
            <a:hlinkClick r:id="" action="ppaction://hlinkshowjump?jump=nextslide"/>
          </p:cNvPr>
          <p:cNvSpPr txBox="1"/>
          <p:nvPr/>
        </p:nvSpPr>
        <p:spPr>
          <a:xfrm>
            <a:off x="4788024" y="4581128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Nový človek </a:t>
            </a:r>
            <a:endParaRPr lang="sk-SK" dirty="0"/>
          </a:p>
        </p:txBody>
      </p:sp>
      <p:sp>
        <p:nvSpPr>
          <p:cNvPr id="16" name="BlokTextu 15">
            <a:hlinkClick r:id="" action="ppaction://hlinkshowjump?jump=nextslide"/>
          </p:cNvPr>
          <p:cNvSpPr txBox="1"/>
          <p:nvPr/>
        </p:nvSpPr>
        <p:spPr>
          <a:xfrm>
            <a:off x="4807062" y="980728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</a:t>
            </a:r>
            <a:r>
              <a:rPr lang="sk-SK" dirty="0" err="1" smtClean="0"/>
              <a:t>Rap</a:t>
            </a:r>
            <a:r>
              <a:rPr lang="sk-SK" dirty="0" smtClean="0"/>
              <a:t> ...</a:t>
            </a:r>
            <a:endParaRPr lang="sk-SK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6265" y="593514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BlokTextu 17"/>
          <p:cNvSpPr txBox="1"/>
          <p:nvPr/>
        </p:nvSpPr>
        <p:spPr>
          <a:xfrm>
            <a:off x="6740897" y="980728"/>
            <a:ext cx="15121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7" action="ppaction://hlinksldjump"/>
              </a:rPr>
              <a:t>Celeste</a:t>
            </a:r>
            <a:r>
              <a:rPr lang="sk-SK" dirty="0" smtClean="0"/>
              <a:t> </a:t>
            </a:r>
            <a:r>
              <a:rPr lang="sk-SK" dirty="0" smtClean="0">
                <a:hlinkClick r:id="rId7" action="ppaction://hlinksldjump"/>
              </a:rPr>
              <a:t>Buckingham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395536" y="5338676"/>
            <a:ext cx="3312368" cy="92333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Správne odpovedz na otázky a dozvieš sa o Majkovi Spiritovi niečo viac! </a:t>
            </a:r>
            <a:r>
              <a:rPr lang="sk-SK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43758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AppData\Local\Microsoft\Windows\Temporary Internet Files\Content.IE5\XS3VELNB\MC9004404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2507"/>
            <a:ext cx="5832648" cy="457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 rot="20613201">
            <a:off x="764212" y="1667202"/>
            <a:ext cx="226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</a:rPr>
              <a:t>Nesprávne!!</a:t>
            </a:r>
            <a:r>
              <a:rPr lang="sk-SK" sz="2800" dirty="0" smtClean="0"/>
              <a:t> </a:t>
            </a:r>
            <a:endParaRPr lang="sk-SK" sz="2800" dirty="0"/>
          </a:p>
        </p:txBody>
      </p:sp>
      <p:sp>
        <p:nvSpPr>
          <p:cNvPr id="5" name="BlokTextu 4">
            <a:hlinkClick r:id="" action="ppaction://hlinkshowjump?jump=previousslide"/>
          </p:cNvPr>
          <p:cNvSpPr txBox="1"/>
          <p:nvPr/>
        </p:nvSpPr>
        <p:spPr>
          <a:xfrm>
            <a:off x="4499992" y="5727560"/>
            <a:ext cx="410445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accent6">
                    <a:lumMod val="75000"/>
                  </a:schemeClr>
                </a:solidFill>
              </a:rPr>
              <a:t>Skús to znovu! </a:t>
            </a:r>
            <a:endParaRPr lang="sk-SK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386056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1170670_333038306832244_1900018993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88012"/>
            <a:ext cx="3789377" cy="538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467544" y="1485645"/>
            <a:ext cx="259228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Otázka č. </a:t>
            </a:r>
            <a:r>
              <a:rPr lang="sk-SK" dirty="0" smtClean="0">
                <a:solidFill>
                  <a:srgbClr val="292934"/>
                </a:solidFill>
              </a:rPr>
              <a:t>2:</a:t>
            </a:r>
          </a:p>
          <a:p>
            <a:r>
              <a:rPr lang="sk-SK" dirty="0" smtClean="0">
                <a:solidFill>
                  <a:srgbClr val="292934"/>
                </a:solidFill>
              </a:rPr>
              <a:t>Ako sa volá vlastným menom Majk Spirit? </a:t>
            </a:r>
            <a:r>
              <a:rPr lang="sk-SK" dirty="0" smtClean="0">
                <a:solidFill>
                  <a:srgbClr val="292934"/>
                </a:solidFill>
                <a:sym typeface="Wingdings" panose="05000000000000000000" pitchFamily="2" charset="2"/>
              </a:rPr>
              <a:t></a:t>
            </a:r>
            <a:endParaRPr lang="sk-SK" dirty="0">
              <a:solidFill>
                <a:srgbClr val="292934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4719" y="2377702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93514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2894" y="2382951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3383" y="4187938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2894" y="4187937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BlokTextu 10">
            <a:hlinkClick r:id="rId6" action="ppaction://hlinksldjump"/>
          </p:cNvPr>
          <p:cNvSpPr txBox="1"/>
          <p:nvPr/>
        </p:nvSpPr>
        <p:spPr>
          <a:xfrm>
            <a:off x="4860032" y="2700292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    H16 ♥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6728092" y="2685974"/>
            <a:ext cx="144430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292934"/>
                </a:solidFill>
                <a:hlinkClick r:id="rId7" action="ppaction://hlinksldjump"/>
              </a:rPr>
              <a:t>Michal  Dušička</a:t>
            </a:r>
            <a:r>
              <a:rPr lang="sk-SK" dirty="0" smtClean="0">
                <a:solidFill>
                  <a:srgbClr val="292934"/>
                </a:solidFill>
              </a:rPr>
              <a:t> </a:t>
            </a:r>
            <a:r>
              <a:rPr lang="sk-SK" dirty="0" smtClean="0">
                <a:solidFill>
                  <a:srgbClr val="292934"/>
                </a:solidFill>
                <a:sym typeface="Wingdings" panose="05000000000000000000" pitchFamily="2" charset="2"/>
              </a:rPr>
              <a:t></a:t>
            </a:r>
            <a:endParaRPr lang="sk-SK" dirty="0">
              <a:solidFill>
                <a:srgbClr val="292934"/>
              </a:solidFill>
            </a:endParaRPr>
          </a:p>
        </p:txBody>
      </p:sp>
      <p:sp>
        <p:nvSpPr>
          <p:cNvPr id="13" name="BlokTextu 12">
            <a:hlinkClick r:id="rId6" action="ppaction://hlinksldjump"/>
          </p:cNvPr>
          <p:cNvSpPr txBox="1"/>
          <p:nvPr/>
        </p:nvSpPr>
        <p:spPr>
          <a:xfrm>
            <a:off x="6804248" y="4601833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Koko Najs</a:t>
            </a:r>
          </a:p>
        </p:txBody>
      </p:sp>
      <p:sp>
        <p:nvSpPr>
          <p:cNvPr id="14" name="BlokTextu 13">
            <a:hlinkClick r:id="rId6" action="ppaction://hlinksldjump"/>
          </p:cNvPr>
          <p:cNvSpPr txBox="1"/>
          <p:nvPr/>
        </p:nvSpPr>
        <p:spPr>
          <a:xfrm>
            <a:off x="4788024" y="4581128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292934"/>
                </a:solidFill>
                <a:hlinkClick r:id="rId6" action="ppaction://hlinksldjump"/>
              </a:rPr>
              <a:t>Nový človek!</a:t>
            </a:r>
            <a:r>
              <a:rPr lang="sk-SK" dirty="0" smtClean="0">
                <a:solidFill>
                  <a:srgbClr val="292934"/>
                </a:solidFill>
              </a:rPr>
              <a:t>  </a:t>
            </a:r>
            <a:endParaRPr lang="sk-SK" dirty="0">
              <a:solidFill>
                <a:srgbClr val="292934"/>
              </a:solidFill>
            </a:endParaRPr>
          </a:p>
        </p:txBody>
      </p:sp>
      <p:sp>
        <p:nvSpPr>
          <p:cNvPr id="16" name="BlokTextu 15">
            <a:hlinkClick r:id="rId6" action="ppaction://hlinksldjump"/>
          </p:cNvPr>
          <p:cNvSpPr txBox="1"/>
          <p:nvPr/>
        </p:nvSpPr>
        <p:spPr>
          <a:xfrm>
            <a:off x="4807062" y="980728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   </a:t>
            </a:r>
            <a:r>
              <a:rPr lang="sk-SK" dirty="0" err="1">
                <a:solidFill>
                  <a:srgbClr val="292934"/>
                </a:solidFill>
              </a:rPr>
              <a:t>Rap</a:t>
            </a:r>
            <a:r>
              <a:rPr lang="sk-SK" dirty="0">
                <a:solidFill>
                  <a:srgbClr val="292934"/>
                </a:solidFill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xmlns="" val="516348033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AppData\Local\Microsoft\Windows\Temporary Internet Files\Content.IE5\XS3VELNB\MC9004404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2507"/>
            <a:ext cx="5832648" cy="457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 rot="20613201">
            <a:off x="764212" y="1667202"/>
            <a:ext cx="226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79463D">
                    <a:lumMod val="75000"/>
                  </a:srgbClr>
                </a:solidFill>
              </a:rPr>
              <a:t>Nesprávne!!</a:t>
            </a:r>
            <a:r>
              <a:rPr lang="sk-SK" sz="2800" dirty="0">
                <a:solidFill>
                  <a:srgbClr val="292934"/>
                </a:solidFill>
              </a:rPr>
              <a:t> </a:t>
            </a:r>
          </a:p>
        </p:txBody>
      </p:sp>
      <p:sp>
        <p:nvSpPr>
          <p:cNvPr id="5" name="BlokTextu 4">
            <a:hlinkClick r:id="" action="ppaction://hlinkshowjump?jump=previousslide"/>
          </p:cNvPr>
          <p:cNvSpPr txBox="1"/>
          <p:nvPr/>
        </p:nvSpPr>
        <p:spPr>
          <a:xfrm>
            <a:off x="4499992" y="5727560"/>
            <a:ext cx="410445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k-SK" sz="3600" dirty="0">
                <a:solidFill>
                  <a:srgbClr val="79463D">
                    <a:lumMod val="75000"/>
                  </a:srgbClr>
                </a:solidFill>
              </a:rPr>
              <a:t>Skús to znovu! </a:t>
            </a:r>
          </a:p>
        </p:txBody>
      </p:sp>
    </p:spTree>
    <p:extLst>
      <p:ext uri="{BB962C8B-B14F-4D97-AF65-F5344CB8AC3E}">
        <p14:creationId xmlns:p14="http://schemas.microsoft.com/office/powerpoint/2010/main" xmlns="" val="4079024840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1170670_333038306832244_1900018993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88012"/>
            <a:ext cx="3789377" cy="538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467544" y="1485645"/>
            <a:ext cx="295232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Otázka č. </a:t>
            </a:r>
            <a:r>
              <a:rPr lang="sk-SK" dirty="0" smtClean="0">
                <a:solidFill>
                  <a:srgbClr val="292934"/>
                </a:solidFill>
              </a:rPr>
              <a:t>3:</a:t>
            </a:r>
            <a:endParaRPr lang="sk-SK" dirty="0">
              <a:solidFill>
                <a:srgbClr val="292934"/>
              </a:solidFill>
            </a:endParaRPr>
          </a:p>
          <a:p>
            <a:r>
              <a:rPr lang="sk-SK" dirty="0" smtClean="0">
                <a:solidFill>
                  <a:srgbClr val="292934"/>
                </a:solidFill>
                <a:sym typeface="Wingdings" panose="05000000000000000000" pitchFamily="2" charset="2"/>
              </a:rPr>
              <a:t>Pod akým menom ešte vystupoval Majk Spirit? </a:t>
            </a:r>
            <a:endParaRPr lang="sk-SK" dirty="0">
              <a:solidFill>
                <a:srgbClr val="292934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4719" y="2377702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93514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3383" y="4187938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2894" y="4187937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BlokTextu 10">
            <a:hlinkClick r:id="rId6" action="ppaction://hlinksldjump"/>
          </p:cNvPr>
          <p:cNvSpPr txBox="1"/>
          <p:nvPr/>
        </p:nvSpPr>
        <p:spPr>
          <a:xfrm>
            <a:off x="4860032" y="2700292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    H16 ♥</a:t>
            </a:r>
          </a:p>
        </p:txBody>
      </p:sp>
      <p:sp>
        <p:nvSpPr>
          <p:cNvPr id="13" name="BlokTextu 12">
            <a:hlinkClick r:id="rId7" action="ppaction://hlinksldjump"/>
          </p:cNvPr>
          <p:cNvSpPr txBox="1"/>
          <p:nvPr/>
        </p:nvSpPr>
        <p:spPr>
          <a:xfrm>
            <a:off x="6804248" y="4601833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292934"/>
                </a:solidFill>
              </a:rPr>
              <a:t>Koko </a:t>
            </a:r>
            <a:r>
              <a:rPr lang="sk-SK" dirty="0">
                <a:solidFill>
                  <a:srgbClr val="292934"/>
                </a:solidFill>
              </a:rPr>
              <a:t>Najs</a:t>
            </a:r>
          </a:p>
        </p:txBody>
      </p:sp>
      <p:sp>
        <p:nvSpPr>
          <p:cNvPr id="14" name="BlokTextu 13">
            <a:hlinkClick r:id="rId6" action="ppaction://hlinksldjump"/>
          </p:cNvPr>
          <p:cNvSpPr txBox="1"/>
          <p:nvPr/>
        </p:nvSpPr>
        <p:spPr>
          <a:xfrm>
            <a:off x="4788024" y="4581128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Nový </a:t>
            </a:r>
            <a:r>
              <a:rPr lang="sk-SK" dirty="0" smtClean="0">
                <a:solidFill>
                  <a:srgbClr val="292934"/>
                </a:solidFill>
              </a:rPr>
              <a:t>človek</a:t>
            </a:r>
            <a:endParaRPr lang="sk-SK" dirty="0">
              <a:solidFill>
                <a:srgbClr val="292934"/>
              </a:solidFill>
            </a:endParaRPr>
          </a:p>
        </p:txBody>
      </p:sp>
      <p:sp>
        <p:nvSpPr>
          <p:cNvPr id="16" name="BlokTextu 15">
            <a:hlinkClick r:id="rId6" action="ppaction://hlinksldjump"/>
          </p:cNvPr>
          <p:cNvSpPr txBox="1"/>
          <p:nvPr/>
        </p:nvSpPr>
        <p:spPr>
          <a:xfrm>
            <a:off x="4807062" y="980728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   </a:t>
            </a:r>
            <a:r>
              <a:rPr lang="sk-SK" dirty="0" err="1">
                <a:solidFill>
                  <a:srgbClr val="292934"/>
                </a:solidFill>
              </a:rPr>
              <a:t>Rap</a:t>
            </a:r>
            <a:r>
              <a:rPr lang="sk-SK" dirty="0">
                <a:solidFill>
                  <a:srgbClr val="292934"/>
                </a:solidFill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xmlns="" val="2731912462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AppData\Local\Microsoft\Windows\Temporary Internet Files\Content.IE5\XS3VELNB\MC9004404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2507"/>
            <a:ext cx="5832648" cy="457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 rot="20613201">
            <a:off x="764212" y="1667202"/>
            <a:ext cx="226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79463D">
                    <a:lumMod val="75000"/>
                  </a:srgbClr>
                </a:solidFill>
              </a:rPr>
              <a:t>Nesprávne!!</a:t>
            </a:r>
            <a:r>
              <a:rPr lang="sk-SK" sz="2800" dirty="0">
                <a:solidFill>
                  <a:srgbClr val="292934"/>
                </a:solidFill>
              </a:rPr>
              <a:t> </a:t>
            </a:r>
          </a:p>
        </p:txBody>
      </p:sp>
      <p:sp>
        <p:nvSpPr>
          <p:cNvPr id="5" name="BlokTextu 4">
            <a:hlinkClick r:id="" action="ppaction://hlinkshowjump?jump=previousslide"/>
          </p:cNvPr>
          <p:cNvSpPr txBox="1"/>
          <p:nvPr/>
        </p:nvSpPr>
        <p:spPr>
          <a:xfrm>
            <a:off x="4499992" y="5727560"/>
            <a:ext cx="410445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k-SK" sz="3600" dirty="0">
                <a:solidFill>
                  <a:srgbClr val="79463D">
                    <a:lumMod val="75000"/>
                  </a:srgbClr>
                </a:solidFill>
              </a:rPr>
              <a:t>Skús to znovu! </a:t>
            </a:r>
          </a:p>
        </p:txBody>
      </p:sp>
    </p:spTree>
    <p:extLst>
      <p:ext uri="{BB962C8B-B14F-4D97-AF65-F5344CB8AC3E}">
        <p14:creationId xmlns:p14="http://schemas.microsoft.com/office/powerpoint/2010/main" xmlns="" val="1848713699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1170670_333038306832244_1900018993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88012"/>
            <a:ext cx="3789377" cy="538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467544" y="1504426"/>
            <a:ext cx="2448272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Otázka č. </a:t>
            </a:r>
            <a:r>
              <a:rPr lang="sk-SK" dirty="0" smtClean="0">
                <a:solidFill>
                  <a:srgbClr val="292934"/>
                </a:solidFill>
              </a:rPr>
              <a:t>4:</a:t>
            </a:r>
          </a:p>
          <a:p>
            <a:r>
              <a:rPr lang="sk-SK" dirty="0" smtClean="0">
                <a:solidFill>
                  <a:srgbClr val="292934"/>
                </a:solidFill>
              </a:rPr>
              <a:t>Ako sa volá Majkov najnovší album? </a:t>
            </a:r>
            <a:r>
              <a:rPr lang="sk-SK" dirty="0" smtClean="0">
                <a:solidFill>
                  <a:srgbClr val="292934"/>
                </a:solidFill>
                <a:sym typeface="Wingdings" panose="05000000000000000000" pitchFamily="2" charset="2"/>
              </a:rPr>
              <a:t></a:t>
            </a:r>
            <a:endParaRPr lang="sk-SK" dirty="0">
              <a:solidFill>
                <a:srgbClr val="292934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4719" y="2377702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63" y="593514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3383" y="4187938"/>
            <a:ext cx="19081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BlokTextu 10">
            <a:hlinkClick r:id="rId6" action="ppaction://hlinksldjump"/>
          </p:cNvPr>
          <p:cNvSpPr txBox="1"/>
          <p:nvPr/>
        </p:nvSpPr>
        <p:spPr>
          <a:xfrm>
            <a:off x="4860032" y="2700292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    H16 ♥</a:t>
            </a:r>
          </a:p>
        </p:txBody>
      </p:sp>
      <p:sp>
        <p:nvSpPr>
          <p:cNvPr id="14" name="BlokTextu 13">
            <a:hlinkClick r:id="rId7" action="ppaction://hlinksldjump"/>
          </p:cNvPr>
          <p:cNvSpPr txBox="1"/>
          <p:nvPr/>
        </p:nvSpPr>
        <p:spPr>
          <a:xfrm>
            <a:off x="4788024" y="4581128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Nový človek</a:t>
            </a:r>
          </a:p>
        </p:txBody>
      </p:sp>
      <p:sp>
        <p:nvSpPr>
          <p:cNvPr id="16" name="BlokTextu 15">
            <a:hlinkClick r:id="rId6" action="ppaction://hlinksldjump"/>
          </p:cNvPr>
          <p:cNvSpPr txBox="1"/>
          <p:nvPr/>
        </p:nvSpPr>
        <p:spPr>
          <a:xfrm>
            <a:off x="4807062" y="980728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292934"/>
                </a:solidFill>
              </a:rPr>
              <a:t>   </a:t>
            </a:r>
            <a:r>
              <a:rPr lang="sk-SK" dirty="0" err="1">
                <a:solidFill>
                  <a:srgbClr val="292934"/>
                </a:solidFill>
              </a:rPr>
              <a:t>Rap</a:t>
            </a:r>
            <a:r>
              <a:rPr lang="sk-SK" dirty="0">
                <a:solidFill>
                  <a:srgbClr val="29293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0442273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AppData\Local\Microsoft\Windows\Temporary Internet Files\Content.IE5\XS3VELNB\MC9004404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2507"/>
            <a:ext cx="5832648" cy="457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 rot="20613201">
            <a:off x="764212" y="1667202"/>
            <a:ext cx="226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79463D">
                    <a:lumMod val="75000"/>
                  </a:srgbClr>
                </a:solidFill>
              </a:rPr>
              <a:t>Nesprávne!!</a:t>
            </a:r>
            <a:r>
              <a:rPr lang="sk-SK" sz="2800" dirty="0">
                <a:solidFill>
                  <a:srgbClr val="292934"/>
                </a:solidFill>
              </a:rPr>
              <a:t> </a:t>
            </a:r>
          </a:p>
        </p:txBody>
      </p:sp>
      <p:sp>
        <p:nvSpPr>
          <p:cNvPr id="5" name="BlokTextu 4">
            <a:hlinkClick r:id="" action="ppaction://hlinkshowjump?jump=previousslide"/>
          </p:cNvPr>
          <p:cNvSpPr txBox="1"/>
          <p:nvPr/>
        </p:nvSpPr>
        <p:spPr>
          <a:xfrm>
            <a:off x="4499992" y="5727560"/>
            <a:ext cx="410445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k-SK" sz="3600" dirty="0">
                <a:solidFill>
                  <a:srgbClr val="79463D">
                    <a:lumMod val="75000"/>
                  </a:srgbClr>
                </a:solidFill>
              </a:rPr>
              <a:t>Skús to znovu! </a:t>
            </a:r>
          </a:p>
        </p:txBody>
      </p:sp>
    </p:spTree>
    <p:extLst>
      <p:ext uri="{BB962C8B-B14F-4D97-AF65-F5344CB8AC3E}">
        <p14:creationId xmlns:p14="http://schemas.microsoft.com/office/powerpoint/2010/main" xmlns="" val="634890894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Jasnosť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154</TotalTime>
  <Words>230</Words>
  <Application>Microsoft Office PowerPoint</Application>
  <PresentationFormat>Prezentácia na obrazovke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Jasnosť</vt:lpstr>
      <vt:lpstr>Majk Spirit ♥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Home</dc:creator>
  <cp:lastModifiedBy>Sofia</cp:lastModifiedBy>
  <cp:revision>16</cp:revision>
  <dcterms:created xsi:type="dcterms:W3CDTF">2013-10-09T14:39:04Z</dcterms:created>
  <dcterms:modified xsi:type="dcterms:W3CDTF">2013-11-26T21:52:02Z</dcterms:modified>
</cp:coreProperties>
</file>